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D22CE-D091-407B-AD9F-625258EB0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Norveški jezik (povijest)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9D35FD-4E89-4EE6-8907-A32DB291B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Stjepan </a:t>
            </a:r>
            <a:r>
              <a:rPr lang="hr-HR" dirty="0" err="1"/>
              <a:t>Markušić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0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059B40-5092-47F9-829D-3AE83733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Ukratko o jeziku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D6D563-5E47-406D-A486-F94AB121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Norveški jezik se pretežno koristi u Norveškoj priča ga oko 4,5 milijuna </a:t>
            </a:r>
            <a:r>
              <a:rPr lang="hr-HR" dirty="0" err="1"/>
              <a:t>ljudi.Postoje</a:t>
            </a:r>
            <a:r>
              <a:rPr lang="hr-HR" dirty="0"/>
              <a:t> dvije vrste norveškog jezika bokmål književni norveški koristi se u školama i drugim javnim </a:t>
            </a:r>
            <a:r>
              <a:rPr lang="hr-HR" dirty="0" err="1"/>
              <a:t>ustanovama.Nynorsk</a:t>
            </a:r>
            <a:r>
              <a:rPr lang="hr-HR" dirty="0"/>
              <a:t> ili Novo norveški je sličan švedskom i koristi se u komunikacijama s prijateljima ili ne pravnim </a:t>
            </a:r>
            <a:r>
              <a:rPr lang="hr-HR" dirty="0" err="1"/>
              <a:t>osobama.Tijekom</a:t>
            </a:r>
            <a:r>
              <a:rPr lang="hr-HR" dirty="0"/>
              <a:t> preuzimanja Švedske švedski jezik se uvodi kao drugi jezik. U 13 stoljeću crna smrt je usmrtila skoro svaku osobu koja priča norveški i norveški jezik je lagano nestao no Norveška se vratila na svoje noge</a:t>
            </a:r>
          </a:p>
        </p:txBody>
      </p:sp>
    </p:spTree>
    <p:extLst>
      <p:ext uri="{BB962C8B-B14F-4D97-AF65-F5344CB8AC3E}">
        <p14:creationId xmlns:p14="http://schemas.microsoft.com/office/powerpoint/2010/main" val="4592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CE1C7-2CDA-47FD-95FE-37B88EE1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Nastanak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FFBC83-10BD-4E9D-977F-C5211681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87" y="1834166"/>
            <a:ext cx="9613861" cy="3599316"/>
          </a:xfrm>
        </p:spPr>
        <p:txBody>
          <a:bodyPr/>
          <a:lstStyle/>
          <a:p>
            <a:r>
              <a:rPr lang="hr-HR" dirty="0"/>
              <a:t>Norveški jezik se vuče od sjeverno-germanskih jezika koji se govorio na Skandinavskom poluotoku. U prvih </a:t>
            </a:r>
            <a:r>
              <a:rPr lang="hr-HR" dirty="0" err="1"/>
              <a:t>tisuču</a:t>
            </a:r>
            <a:r>
              <a:rPr lang="hr-HR" dirty="0"/>
              <a:t> godina nove ere Skandinavski jezik se može uočiti u obliku runa u čitavoj </a:t>
            </a:r>
            <a:r>
              <a:rPr lang="hr-HR" dirty="0" err="1"/>
              <a:t>Skandinaviji.Norveški</a:t>
            </a:r>
            <a:r>
              <a:rPr lang="hr-HR" dirty="0"/>
              <a:t> se tijekom vremena </a:t>
            </a:r>
            <a:r>
              <a:rPr lang="hr-HR" dirty="0" err="1"/>
              <a:t>razdjelio</a:t>
            </a:r>
            <a:r>
              <a:rPr lang="hr-HR" dirty="0"/>
              <a:t> na dvije podgrupe na zapadno nordijski norrønt i na istočno </a:t>
            </a:r>
            <a:r>
              <a:rPr lang="hr-HR" dirty="0" err="1"/>
              <a:t>nordijski.Od</a:t>
            </a:r>
            <a:r>
              <a:rPr lang="hr-HR" dirty="0"/>
              <a:t> zapadnog nordijskog su se razvila još dva jezika Islandski i </a:t>
            </a:r>
            <a:r>
              <a:rPr lang="hr-HR" dirty="0" err="1"/>
              <a:t>Farski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6174A7-F791-4E24-B446-2ECEEBA9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4023359"/>
            <a:ext cx="4049865" cy="26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67ECC9-FAC7-4E18-9F16-1C3D7E82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Pismo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B64A59-7224-4E58-AB0A-EA00BAE0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83" y="1834166"/>
            <a:ext cx="9613861" cy="3599316"/>
          </a:xfrm>
        </p:spPr>
        <p:txBody>
          <a:bodyPr/>
          <a:lstStyle/>
          <a:p>
            <a:r>
              <a:rPr lang="hr-HR" dirty="0"/>
              <a:t>Norvežani su se koristili latinicom i nisu to </a:t>
            </a:r>
            <a:r>
              <a:rPr lang="hr-HR" dirty="0" err="1"/>
              <a:t>mjenjali</a:t>
            </a:r>
            <a:r>
              <a:rPr lang="hr-HR" dirty="0"/>
              <a:t> uz nekoliko čudnih slova poput ø norveška abeceda je vrlo slična hrvatskoj </a:t>
            </a:r>
            <a:r>
              <a:rPr lang="hr-HR" dirty="0" err="1"/>
              <a:t>abecedi.No</a:t>
            </a:r>
            <a:r>
              <a:rPr lang="hr-HR" dirty="0"/>
              <a:t> to se mijenja kod </a:t>
            </a:r>
            <a:r>
              <a:rPr lang="hr-HR" dirty="0" err="1"/>
              <a:t>bokmåla</a:t>
            </a:r>
            <a:r>
              <a:rPr lang="hr-HR" dirty="0"/>
              <a:t> (književnog norveškog) koji je </a:t>
            </a:r>
            <a:r>
              <a:rPr lang="hr-HR" dirty="0" err="1"/>
              <a:t>kompliciranji</a:t>
            </a:r>
            <a:r>
              <a:rPr lang="hr-HR" dirty="0"/>
              <a:t> zbog gramatike i oblika slova.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DF832EC-381B-4543-832D-2F7FA397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92047">
            <a:off x="2878793" y="2179657"/>
            <a:ext cx="3395479" cy="33954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15CEE71-EC66-450E-BB6B-F182F989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0023">
            <a:off x="814220" y="3501258"/>
            <a:ext cx="2677271" cy="3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C71F6C-9E59-46C7-8068-D45E3EC7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Narječja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2B3AE4-6F64-46A0-8ED5-C55F67BE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Norveški jezik je prepoznatljiv po relativno velikim razlikama između različitih narječja i velikom broju </a:t>
            </a:r>
            <a:r>
              <a:rPr lang="hr-HR" dirty="0" err="1"/>
              <a:t>istih.Razlike</a:t>
            </a:r>
            <a:r>
              <a:rPr lang="hr-HR" dirty="0"/>
              <a:t> između narječja se obično pripisuju velikim zemljopisnim udaljenostima među stanovništvom i planinskom okruženju koje je ranije ograničavalo kontakt između </a:t>
            </a:r>
            <a:r>
              <a:rPr lang="hr-HR" dirty="0" err="1"/>
              <a:t>ljudi.Posebnost</a:t>
            </a:r>
            <a:r>
              <a:rPr lang="hr-HR" dirty="0"/>
              <a:t> norveškog jezika je da su narječja u današnjici dobila jak položaj, kako u službenim tako i u neslužbenim </a:t>
            </a:r>
            <a:r>
              <a:rPr lang="hr-HR" dirty="0" err="1"/>
              <a:t>situacijama.Standarizirano</a:t>
            </a:r>
            <a:r>
              <a:rPr lang="hr-HR" dirty="0"/>
              <a:t> narječje postoji ali nije dovoljno rašireno i vezan je za </a:t>
            </a:r>
            <a:r>
              <a:rPr lang="hr-HR" dirty="0" err="1"/>
              <a:t>bokmål.Ovo</a:t>
            </a:r>
            <a:r>
              <a:rPr lang="hr-HR" dirty="0"/>
              <a:t> </a:t>
            </a:r>
            <a:r>
              <a:rPr lang="hr-HR" dirty="0" err="1"/>
              <a:t>standarizirano</a:t>
            </a:r>
            <a:r>
              <a:rPr lang="hr-HR" dirty="0"/>
              <a:t> narječje se govori samo u pokrajini </a:t>
            </a:r>
            <a:r>
              <a:rPr lang="hr-HR" dirty="0" err="1"/>
              <a:t>østlandet</a:t>
            </a:r>
            <a:r>
              <a:rPr lang="hr-HR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B8FE11-9E94-4AD1-B2EB-FD32D3F4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153" y="2286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D9910C-3335-4983-81F2-14AA60A3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886" y="689618"/>
            <a:ext cx="9613861" cy="1080938"/>
          </a:xfrm>
        </p:spPr>
        <p:txBody>
          <a:bodyPr/>
          <a:lstStyle/>
          <a:p>
            <a:r>
              <a:rPr lang="hr-HR" dirty="0" err="1"/>
              <a:t>takk</a:t>
            </a:r>
            <a:r>
              <a:rPr lang="hr-HR" dirty="0"/>
              <a:t> for at </a:t>
            </a:r>
            <a:r>
              <a:rPr lang="hr-HR" dirty="0" err="1"/>
              <a:t>du</a:t>
            </a:r>
            <a:r>
              <a:rPr lang="hr-HR" dirty="0"/>
              <a:t> </a:t>
            </a:r>
            <a:r>
              <a:rPr lang="hr-HR" dirty="0" err="1"/>
              <a:t>lyttet</a:t>
            </a:r>
            <a:r>
              <a:rPr lang="hr-HR" dirty="0"/>
              <a:t>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6B079D5-E43B-4440-97C1-F0DA84A02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84" y="2091171"/>
            <a:ext cx="8173942" cy="4766829"/>
          </a:xfrm>
        </p:spPr>
      </p:pic>
    </p:spTree>
    <p:extLst>
      <p:ext uri="{BB962C8B-B14F-4D97-AF65-F5344CB8AC3E}">
        <p14:creationId xmlns:p14="http://schemas.microsoft.com/office/powerpoint/2010/main" val="26045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82</TotalTime>
  <Words>292</Words>
  <Application>Microsoft Office PowerPoint</Application>
  <PresentationFormat>Široki zaslon</PresentationFormat>
  <Paragraphs>11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Norveški jezik (povijest)</vt:lpstr>
      <vt:lpstr>Ukratko o jeziku</vt:lpstr>
      <vt:lpstr>Nastanak</vt:lpstr>
      <vt:lpstr>Pismo </vt:lpstr>
      <vt:lpstr>Narječja</vt:lpstr>
      <vt:lpstr>takk for at du lyttet!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Norveški jezik (povijest)</dc:title>
  <dc:creator>ray gammer</dc:creator>
  <cp:lastModifiedBy>ray gammer</cp:lastModifiedBy>
  <cp:revision>3</cp:revision>
  <dcterms:created xsi:type="dcterms:W3CDTF">2021-09-25T08:47:09Z</dcterms:created>
  <dcterms:modified xsi:type="dcterms:W3CDTF">2021-09-28T18:42:05Z</dcterms:modified>
</cp:coreProperties>
</file>