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6" r:id="rId6"/>
    <p:sldId id="260" r:id="rId7"/>
    <p:sldId id="261" r:id="rId8"/>
    <p:sldId id="262" r:id="rId9"/>
    <p:sldId id="267" r:id="rId10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7833-A49B-409E-A8BC-E0AD00D81DB2}" type="datetimeFigureOut">
              <a:rPr lang="hr-HR" smtClean="0"/>
              <a:pPr/>
              <a:t>22.2.2017.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69824-99EF-41E0-A23B-31D95B65362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7833-A49B-409E-A8BC-E0AD00D81DB2}" type="datetimeFigureOut">
              <a:rPr lang="hr-HR" smtClean="0"/>
              <a:pPr/>
              <a:t>22.2.2017.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69824-99EF-41E0-A23B-31D95B65362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7833-A49B-409E-A8BC-E0AD00D81DB2}" type="datetimeFigureOut">
              <a:rPr lang="hr-HR" smtClean="0"/>
              <a:pPr/>
              <a:t>22.2.2017.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69824-99EF-41E0-A23B-31D95B65362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7833-A49B-409E-A8BC-E0AD00D81DB2}" type="datetimeFigureOut">
              <a:rPr lang="hr-HR" smtClean="0"/>
              <a:pPr/>
              <a:t>22.2.2017.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69824-99EF-41E0-A23B-31D95B65362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7833-A49B-409E-A8BC-E0AD00D81DB2}" type="datetimeFigureOut">
              <a:rPr lang="hr-HR" smtClean="0"/>
              <a:pPr/>
              <a:t>22.2.2017.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69824-99EF-41E0-A23B-31D95B65362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7833-A49B-409E-A8BC-E0AD00D81DB2}" type="datetimeFigureOut">
              <a:rPr lang="hr-HR" smtClean="0"/>
              <a:pPr/>
              <a:t>22.2.2017.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69824-99EF-41E0-A23B-31D95B65362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7833-A49B-409E-A8BC-E0AD00D81DB2}" type="datetimeFigureOut">
              <a:rPr lang="hr-HR" smtClean="0"/>
              <a:pPr/>
              <a:t>22.2.2017.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69824-99EF-41E0-A23B-31D95B65362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7833-A49B-409E-A8BC-E0AD00D81DB2}" type="datetimeFigureOut">
              <a:rPr lang="hr-HR" smtClean="0"/>
              <a:pPr/>
              <a:t>22.2.2017.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69824-99EF-41E0-A23B-31D95B65362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7833-A49B-409E-A8BC-E0AD00D81DB2}" type="datetimeFigureOut">
              <a:rPr lang="hr-HR" smtClean="0"/>
              <a:pPr/>
              <a:t>22.2.2017.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69824-99EF-41E0-A23B-31D95B65362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7833-A49B-409E-A8BC-E0AD00D81DB2}" type="datetimeFigureOut">
              <a:rPr lang="hr-HR" smtClean="0"/>
              <a:pPr/>
              <a:t>22.2.2017.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69824-99EF-41E0-A23B-31D95B65362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7833-A49B-409E-A8BC-E0AD00D81DB2}" type="datetimeFigureOut">
              <a:rPr lang="hr-HR" smtClean="0"/>
              <a:pPr/>
              <a:t>22.2.2017.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69824-99EF-41E0-A23B-31D95B65362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F07833-A49B-409E-A8BC-E0AD00D81DB2}" type="datetimeFigureOut">
              <a:rPr lang="hr-HR" smtClean="0"/>
              <a:pPr/>
              <a:t>22.2.2017.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869824-99EF-41E0-A23B-31D95B653627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ŠKOLA U PRIRODI U NOVOM VINODOLSKOM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27.3. – 31.3.2017.</a:t>
            </a:r>
            <a:endParaRPr lang="hr-H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SAŽETAK OBAVIJESTI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/>
              <a:t>Polazak u </a:t>
            </a:r>
            <a:r>
              <a:rPr lang="hr-HR" dirty="0" smtClean="0"/>
              <a:t>ponedjeljak, 27.3. </a:t>
            </a:r>
            <a:r>
              <a:rPr lang="hr-HR" dirty="0" smtClean="0"/>
              <a:t>u 9 sati</a:t>
            </a:r>
          </a:p>
          <a:p>
            <a:pPr>
              <a:buNone/>
            </a:pPr>
            <a:r>
              <a:rPr lang="hr-HR" dirty="0" smtClean="0"/>
              <a:t>Povratak iz Novog Vinodolskog u petak nakon doručka</a:t>
            </a:r>
            <a:endParaRPr lang="hr-H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/>
              <a:t>ŠTO </a:t>
            </a:r>
            <a:r>
              <a:rPr lang="hr-HR" b="1" dirty="0"/>
              <a:t>DJECA OBAVEZNO TREBAJU PONIJETI SA SOBOM: 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r-HR" dirty="0" smtClean="0"/>
              <a:t> </a:t>
            </a:r>
            <a:endParaRPr lang="hr-HR" dirty="0"/>
          </a:p>
          <a:p>
            <a:r>
              <a:rPr lang="hr-HR" dirty="0"/>
              <a:t>zdravstvenu iskaznicu i eventualno potrebne lijekove </a:t>
            </a:r>
          </a:p>
          <a:p>
            <a:r>
              <a:rPr lang="hr-HR" dirty="0" smtClean="0"/>
              <a:t> </a:t>
            </a:r>
            <a:r>
              <a:rPr lang="hr-HR" dirty="0"/>
              <a:t>pribor za osobnu higijenu i ručnik </a:t>
            </a:r>
          </a:p>
          <a:p>
            <a:r>
              <a:rPr lang="hr-HR" dirty="0" smtClean="0"/>
              <a:t> </a:t>
            </a:r>
            <a:r>
              <a:rPr lang="hr-HR" dirty="0"/>
              <a:t>športsku opremu – trenirku , tenisice i </a:t>
            </a:r>
            <a:r>
              <a:rPr lang="hr-HR" dirty="0" smtClean="0"/>
              <a:t>topliju kišnu </a:t>
            </a:r>
            <a:r>
              <a:rPr lang="hr-HR" dirty="0"/>
              <a:t>jaknu </a:t>
            </a:r>
          </a:p>
          <a:p>
            <a:r>
              <a:rPr lang="hr-HR" dirty="0" smtClean="0"/>
              <a:t> školski </a:t>
            </a:r>
            <a:r>
              <a:rPr lang="hr-HR" dirty="0"/>
              <a:t>pribor u dogovoru s učiteljima </a:t>
            </a:r>
          </a:p>
          <a:p>
            <a:r>
              <a:rPr lang="hr-HR" dirty="0" smtClean="0"/>
              <a:t> telefonsku karticu/mobitel </a:t>
            </a:r>
            <a:endParaRPr lang="hr-HR" dirty="0"/>
          </a:p>
          <a:p>
            <a:endParaRPr lang="hr-H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/>
              <a:t>OSTALO </a:t>
            </a:r>
            <a:r>
              <a:rPr lang="hr-HR" b="1" dirty="0"/>
              <a:t>ŠTO PREPORUČAMO PONIJETI: 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hr-HR" dirty="0"/>
          </a:p>
          <a:p>
            <a:pPr>
              <a:buNone/>
            </a:pPr>
            <a:r>
              <a:rPr lang="hr-HR" dirty="0"/>
              <a:t> </a:t>
            </a:r>
          </a:p>
          <a:p>
            <a:r>
              <a:rPr lang="pl-PL" dirty="0"/>
              <a:t>športska oprema (reketi za stolni tenis, lopte i sl.) </a:t>
            </a:r>
          </a:p>
          <a:p>
            <a:r>
              <a:rPr lang="hr-HR" dirty="0" smtClean="0"/>
              <a:t> </a:t>
            </a:r>
            <a:r>
              <a:rPr lang="hr-HR" dirty="0"/>
              <a:t>glazbene CD-e koje žele slušati </a:t>
            </a:r>
          </a:p>
          <a:p>
            <a:r>
              <a:rPr lang="hr-HR" dirty="0" smtClean="0"/>
              <a:t> DVD - </a:t>
            </a:r>
            <a:r>
              <a:rPr lang="hr-HR" dirty="0"/>
              <a:t>filmove </a:t>
            </a:r>
            <a:endParaRPr lang="hr-HR" dirty="0" smtClean="0"/>
          </a:p>
          <a:p>
            <a:r>
              <a:rPr lang="hr-HR" dirty="0" smtClean="0"/>
              <a:t>ODJEĆA: 2 majice kratkog, 2 dugog rukava, traperice, trenirka, gaćice, potkošulje, čarape, </a:t>
            </a:r>
            <a:r>
              <a:rPr lang="hr-HR" dirty="0" err="1" smtClean="0"/>
              <a:t>piđama</a:t>
            </a:r>
            <a:r>
              <a:rPr lang="hr-HR" dirty="0" smtClean="0"/>
              <a:t>, papuče za sobu, čvrste tenisice za van</a:t>
            </a:r>
            <a:endParaRPr lang="hr-HR" dirty="0"/>
          </a:p>
          <a:p>
            <a:endParaRPr lang="hr-HR" dirty="0"/>
          </a:p>
          <a:p>
            <a:endParaRPr lang="hr-HR" dirty="0"/>
          </a:p>
          <a:p>
            <a:pPr>
              <a:buNone/>
            </a:pPr>
            <a:r>
              <a:rPr lang="hr-HR" dirty="0"/>
              <a:t> 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Ostalo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Džeparac 10 – 20 kn po danu</a:t>
            </a:r>
          </a:p>
          <a:p>
            <a:r>
              <a:rPr lang="hr-HR" dirty="0" smtClean="0"/>
              <a:t>Grickalice (veći paket keksa ili nešto slano – kad otvorimo da ima za cijeli razred)</a:t>
            </a:r>
          </a:p>
          <a:p>
            <a:r>
              <a:rPr lang="hr-HR" dirty="0" smtClean="0"/>
              <a:t>Bočica za vodu</a:t>
            </a:r>
          </a:p>
          <a:p>
            <a:r>
              <a:rPr lang="hr-HR" dirty="0" smtClean="0"/>
              <a:t>Čvrsta plastična čaša i žličica</a:t>
            </a:r>
          </a:p>
          <a:p>
            <a:r>
              <a:rPr lang="hr-HR" dirty="0" smtClean="0"/>
              <a:t>Bočica cedevite</a:t>
            </a:r>
          </a:p>
          <a:p>
            <a:r>
              <a:rPr lang="hr-HR" dirty="0" smtClean="0"/>
              <a:t>Mali ruksak, šilterica</a:t>
            </a:r>
          </a:p>
          <a:p>
            <a:r>
              <a:rPr lang="hr-HR" dirty="0" smtClean="0"/>
              <a:t>Bilježnica za dnevnik – tanka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hr-HR" dirty="0"/>
          </a:p>
          <a:p>
            <a:pPr>
              <a:buNone/>
            </a:pPr>
            <a:r>
              <a:rPr lang="hr-HR" dirty="0" smtClean="0"/>
              <a:t>Molimo </a:t>
            </a:r>
            <a:r>
              <a:rPr lang="hr-HR" dirty="0"/>
              <a:t>da djeca ponesu samo jedan sendvič, jer ih pri dolasku u Dom čeka ručak (višak sendviča se baca)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hr-HR" dirty="0" smtClean="0"/>
              <a:t> </a:t>
            </a:r>
            <a:endParaRPr lang="hr-HR" dirty="0"/>
          </a:p>
          <a:p>
            <a:r>
              <a:rPr lang="hr-HR" dirty="0"/>
              <a:t>Brojevi telefonskih govornica s pozivom u Domu (s kojih se djeca mogu </a:t>
            </a:r>
            <a:r>
              <a:rPr lang="hr-HR" dirty="0" smtClean="0"/>
              <a:t>javljati </a:t>
            </a:r>
            <a:r>
              <a:rPr lang="hr-HR" dirty="0"/>
              <a:t>i na koje roditelji mogu zvati djecu): </a:t>
            </a:r>
          </a:p>
          <a:p>
            <a:r>
              <a:rPr lang="hr-HR" b="1" dirty="0"/>
              <a:t>051 244 056 </a:t>
            </a:r>
          </a:p>
          <a:p>
            <a:r>
              <a:rPr lang="hr-HR" b="1" dirty="0"/>
              <a:t>051 244 035 </a:t>
            </a:r>
          </a:p>
          <a:p>
            <a:r>
              <a:rPr lang="hr-HR" b="1" dirty="0"/>
              <a:t>051 244 258 </a:t>
            </a:r>
            <a:endParaRPr lang="hr-HR" b="1" dirty="0" smtClean="0"/>
          </a:p>
          <a:p>
            <a:r>
              <a:rPr lang="hr-HR" b="1" dirty="0" smtClean="0"/>
              <a:t>Potrebna kartica za govornicu</a:t>
            </a:r>
          </a:p>
          <a:p>
            <a:r>
              <a:rPr lang="hr-HR" b="1" dirty="0" smtClean="0"/>
              <a:t>Mobitel učiteljice 091/15 95 154</a:t>
            </a:r>
            <a:endParaRPr lang="hr-H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dirty="0" smtClean="0"/>
              <a:t>Potpisivanje ugovora – ugovor predati najkasnije tjedan dana prije polaska</a:t>
            </a:r>
          </a:p>
          <a:p>
            <a:pPr>
              <a:buNone/>
            </a:pPr>
            <a:r>
              <a:rPr lang="hr-HR" dirty="0"/>
              <a:t> </a:t>
            </a:r>
            <a:r>
              <a:rPr lang="hr-HR" dirty="0" smtClean="0"/>
              <a:t> </a:t>
            </a:r>
            <a:r>
              <a:rPr lang="hr-HR" b="1" dirty="0" smtClean="0"/>
              <a:t>Cijena 360,00 kn</a:t>
            </a:r>
            <a:r>
              <a:rPr lang="hr-HR" dirty="0" smtClean="0"/>
              <a:t> – plaćanje uplatnicom (kopiju priložiti ugovoru)</a:t>
            </a:r>
          </a:p>
          <a:p>
            <a:r>
              <a:rPr lang="hr-HR" dirty="0" smtClean="0"/>
              <a:t> + izleti Vrbnik brodom 50,00 (alternativa Krk autobusom 80,00)</a:t>
            </a:r>
          </a:p>
          <a:p>
            <a:r>
              <a:rPr lang="hr-HR" dirty="0" smtClean="0"/>
              <a:t>Autobus Rijeka i Kraljevica – 50,00</a:t>
            </a:r>
          </a:p>
          <a:p>
            <a:r>
              <a:rPr lang="hr-HR" dirty="0" smtClean="0"/>
              <a:t>3 ulaznice za muzej  - 21,00 </a:t>
            </a:r>
          </a:p>
          <a:p>
            <a:r>
              <a:rPr lang="hr-HR" dirty="0" smtClean="0"/>
              <a:t>Zvjezdarnica 10,00, planetarij 10,00</a:t>
            </a:r>
          </a:p>
          <a:p>
            <a:r>
              <a:rPr lang="hr-HR" b="1" dirty="0" smtClean="0"/>
              <a:t>Ukupno 171,00 kn </a:t>
            </a:r>
            <a:r>
              <a:rPr lang="hr-HR" dirty="0" smtClean="0"/>
              <a:t>predati učiteljici</a:t>
            </a:r>
            <a:endParaRPr lang="hr-H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Pratnja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Učiteljice: Marija, Tihana i Jasna</a:t>
            </a:r>
          </a:p>
          <a:p>
            <a:endParaRPr lang="hr-HR" dirty="0" smtClean="0"/>
          </a:p>
          <a:p>
            <a:pPr>
              <a:buNone/>
            </a:pPr>
            <a:endParaRPr lang="hr-H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303</Words>
  <Application>Microsoft Office PowerPoint</Application>
  <PresentationFormat>Prikaz na zaslonu (4:3)</PresentationFormat>
  <Paragraphs>48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9</vt:i4>
      </vt:variant>
    </vt:vector>
  </HeadingPairs>
  <TitlesOfParts>
    <vt:vector size="10" baseType="lpstr">
      <vt:lpstr>Office tema</vt:lpstr>
      <vt:lpstr>ŠKOLA U PRIRODI U NOVOM VINODOLSKOM</vt:lpstr>
      <vt:lpstr>SAŽETAK OBAVIJESTI</vt:lpstr>
      <vt:lpstr>ŠTO DJECA OBAVEZNO TREBAJU PONIJETI SA SOBOM: </vt:lpstr>
      <vt:lpstr>OSTALO ŠTO PREPORUČAMO PONIJETI: </vt:lpstr>
      <vt:lpstr>Ostalo</vt:lpstr>
      <vt:lpstr>Slajd 6</vt:lpstr>
      <vt:lpstr>Slajd 7</vt:lpstr>
      <vt:lpstr>Slajd 8</vt:lpstr>
      <vt:lpstr>Pratnja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ŠKOLA U PRIRODI U NOVOM VINODOLSKOM</dc:title>
  <dc:creator>Petar</dc:creator>
  <cp:lastModifiedBy>Petar</cp:lastModifiedBy>
  <cp:revision>6</cp:revision>
  <dcterms:created xsi:type="dcterms:W3CDTF">2017-02-22T15:42:38Z</dcterms:created>
  <dcterms:modified xsi:type="dcterms:W3CDTF">2017-02-22T20:37:58Z</dcterms:modified>
</cp:coreProperties>
</file>